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67" r:id="rId2"/>
    <p:sldId id="268" r:id="rId3"/>
    <p:sldId id="278" r:id="rId4"/>
    <p:sldId id="277" r:id="rId5"/>
    <p:sldId id="285" r:id="rId6"/>
    <p:sldId id="270" r:id="rId7"/>
    <p:sldId id="28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673" autoAdjust="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72FE55-C954-4E66-9059-DD4AF71A6B5F}" type="datetimeFigureOut">
              <a:rPr lang="en-US" smtClean="0"/>
              <a:pPr/>
              <a:t>4/22/2020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562786-964C-482D-B28A-048CC8A335C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8D0AB-6A5F-4170-8093-2619268795C1}" type="datetime1">
              <a:rPr lang="en-US" smtClean="0"/>
              <a:pPr/>
              <a:t>4/22/2020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Skinart Tattoo Training - skinart.co.nz</a:t>
            </a: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B40C5-93D6-44AE-BC6D-55BB824450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5E115-D390-4406-A4D4-251EBFBD9D6B}" type="datetime1">
              <a:rPr lang="en-US" smtClean="0"/>
              <a:pPr/>
              <a:t>4/22/2020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Skinart Tattoo Training - skinart.co.nz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B40C5-93D6-44AE-BC6D-55BB824450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505C4-9A58-4E4C-8CCD-4EA5C550D62E}" type="datetime1">
              <a:rPr lang="en-US" smtClean="0"/>
              <a:pPr/>
              <a:t>4/22/2020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Skinart Tattoo Training - skinart.co.nz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B40C5-93D6-44AE-BC6D-55BB824450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388AD-F6B5-40F4-8F36-461658684074}" type="datetime1">
              <a:rPr lang="en-US" smtClean="0"/>
              <a:pPr/>
              <a:t>4/22/2020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Skinart Tattoo Training - skinart.co.nz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B40C5-93D6-44AE-BC6D-55BB824450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9D8F0-7C4F-4D36-88DB-06EB740BBDAE}" type="datetime1">
              <a:rPr lang="en-US" smtClean="0"/>
              <a:pPr/>
              <a:t>4/22/2020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Skinart Tattoo Training - skinart.co.nz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B40C5-93D6-44AE-BC6D-55BB824450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CE70F-9EB0-4541-B8F7-4CE5F229E9E8}" type="datetime1">
              <a:rPr lang="en-US" smtClean="0"/>
              <a:pPr/>
              <a:t>4/22/2020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Skinart Tattoo Training - skinart.co.nz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B40C5-93D6-44AE-BC6D-55BB824450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B5370-5B87-4707-97C1-4926218D9A9D}" type="datetime1">
              <a:rPr lang="en-US" smtClean="0"/>
              <a:pPr/>
              <a:t>4/22/2020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Skinart Tattoo Training - skinart.co.nz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B40C5-93D6-44AE-BC6D-55BB824450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410FE-8013-40F7-A4CB-A6C905B0EE6C}" type="datetime1">
              <a:rPr lang="en-US" smtClean="0"/>
              <a:pPr/>
              <a:t>4/22/2020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Skinart Tattoo Training - skinart.co.nz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B40C5-93D6-44AE-BC6D-55BB824450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8C982-FB8C-48D8-B29C-CABEBFE0C740}" type="datetime1">
              <a:rPr lang="en-US" smtClean="0"/>
              <a:pPr/>
              <a:t>4/22/2020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Skinart Tattoo Training - skinart.co.nz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B40C5-93D6-44AE-BC6D-55BB824450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B7C0C-9CFC-482C-B809-58A07329807F}" type="datetime1">
              <a:rPr lang="en-US" smtClean="0"/>
              <a:pPr/>
              <a:t>4/22/2020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Skinart Tattoo Training - skinart.co.nz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B40C5-93D6-44AE-BC6D-55BB824450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33BBD-6890-4CB0-87A8-07CB59E4CC1C}" type="datetime1">
              <a:rPr lang="en-US" smtClean="0"/>
              <a:pPr/>
              <a:t>4/22/2020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Skinart Tattoo Training - skinart.co.nz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FEB40C5-93D6-44AE-BC6D-55BB8244507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3264493-8B65-4459-A085-BE8EA4B9DDC7}" type="datetime1">
              <a:rPr lang="en-US" smtClean="0"/>
              <a:pPr/>
              <a:t>4/22/2020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en-US"/>
              <a:t>Skinart Tattoo Training - skinart.co.nz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FEB40C5-93D6-44AE-BC6D-55BB8244507E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General Equipment List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/>
              <a:t>The following is a list of all the equipment needed to setup a studio</a:t>
            </a:r>
          </a:p>
          <a:p>
            <a:pPr>
              <a:buNone/>
            </a:pPr>
            <a:r>
              <a:rPr lang="en-US" dirty="0"/>
              <a:t>This list does not include Specialist items such as</a:t>
            </a:r>
          </a:p>
          <a:p>
            <a:r>
              <a:rPr lang="en-US" dirty="0"/>
              <a:t>Tattoo </a:t>
            </a:r>
          </a:p>
          <a:p>
            <a:r>
              <a:rPr lang="en-US" dirty="0"/>
              <a:t>Piercing </a:t>
            </a:r>
          </a:p>
          <a:p>
            <a:r>
              <a:rPr lang="en-US" dirty="0"/>
              <a:t>Permanent Makeup</a:t>
            </a:r>
          </a:p>
          <a:p>
            <a:r>
              <a:rPr lang="en-US" dirty="0"/>
              <a:t>Microblading</a:t>
            </a:r>
          </a:p>
          <a:p>
            <a:r>
              <a:rPr lang="en-US" dirty="0"/>
              <a:t>Removal</a:t>
            </a:r>
          </a:p>
          <a:p>
            <a:r>
              <a:rPr lang="en-US" dirty="0"/>
              <a:t>Sterilization</a:t>
            </a:r>
          </a:p>
          <a:p>
            <a:pPr>
              <a:buNone/>
            </a:pPr>
            <a:r>
              <a:rPr lang="en-US" dirty="0"/>
              <a:t>These are on separate lists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Skinart Tattoo Training - skinart.co.nz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bactine_1200_850x.jpg">
            <a:extLst>
              <a:ext uri="{FF2B5EF4-FFF2-40B4-BE49-F238E27FC236}">
                <a16:creationId xmlns:a16="http://schemas.microsoft.com/office/drawing/2014/main" id="{EA040E81-F97B-4297-9D85-663A291AE1E2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24600" y="4038600"/>
            <a:ext cx="2606336" cy="2606336"/>
          </a:xfrm>
          <a:prstGeom prst="rect">
            <a:avLst/>
          </a:prstGeom>
        </p:spPr>
      </p:pic>
      <p:pic>
        <p:nvPicPr>
          <p:cNvPr id="11" name="Picture 10" descr="Alcohol swab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962400" y="1447800"/>
            <a:ext cx="1981200" cy="1981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Skin Cleaner / Wash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Pre Procedure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During the procedure</a:t>
            </a:r>
          </a:p>
          <a:p>
            <a:r>
              <a:rPr lang="en-US" dirty="0" err="1"/>
              <a:t>Savlon</a:t>
            </a:r>
            <a:r>
              <a:rPr lang="en-US" dirty="0"/>
              <a:t> + Sunlight Antibacterial soap mix</a:t>
            </a:r>
          </a:p>
          <a:p>
            <a:r>
              <a:rPr lang="en-US" dirty="0"/>
              <a:t>Soap free tattoo wash(recommended)</a:t>
            </a:r>
          </a:p>
          <a:p>
            <a:r>
              <a:rPr lang="en-US" dirty="0" err="1"/>
              <a:t>Bactine</a:t>
            </a:r>
            <a:r>
              <a:rPr lang="en-US" dirty="0"/>
              <a:t> Anesthetic wash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9" name="Picture 8" descr="2406497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943600" y="1066800"/>
            <a:ext cx="2133600" cy="2133600"/>
          </a:xfrm>
          <a:prstGeom prst="rect">
            <a:avLst/>
          </a:prstGeom>
        </p:spPr>
      </p:pic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Skinart Tattoo Training - skinart.co.nz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Wipe Outz™ Advanced Cleansing Tattoo Towels — Black — Pack of 10">
            <a:extLst>
              <a:ext uri="{FF2B5EF4-FFF2-40B4-BE49-F238E27FC236}">
                <a16:creationId xmlns:a16="http://schemas.microsoft.com/office/drawing/2014/main" id="{9BD0CFBA-CE8A-42E4-92B0-87E843A66B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1289685"/>
            <a:ext cx="3547111" cy="3547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Wipes / Paper towels / Bib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Dentist bib</a:t>
            </a:r>
          </a:p>
          <a:p>
            <a:endParaRPr lang="en-US" dirty="0"/>
          </a:p>
          <a:p>
            <a:endParaRPr lang="en-US" dirty="0"/>
          </a:p>
          <a:p>
            <a:pPr>
              <a:buNone/>
            </a:pPr>
            <a:r>
              <a:rPr lang="en-US" dirty="0"/>
              <a:t>Wipes</a:t>
            </a:r>
          </a:p>
        </p:txBody>
      </p:sp>
      <p:pic>
        <p:nvPicPr>
          <p:cNvPr id="4" name="Picture 3" descr="Kitchen towel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66800" y="3962400"/>
            <a:ext cx="2133600" cy="2133600"/>
          </a:xfrm>
          <a:prstGeom prst="rect">
            <a:avLst/>
          </a:prstGeom>
        </p:spPr>
      </p:pic>
      <p:pic>
        <p:nvPicPr>
          <p:cNvPr id="6" name="Picture 5" descr="Dental Bib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819400" y="1905000"/>
            <a:ext cx="2155658" cy="1310640"/>
          </a:xfrm>
          <a:prstGeom prst="rect">
            <a:avLst/>
          </a:prstGeom>
        </p:spPr>
      </p:pic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Skinart Tattoo Training - skinart.co.nz</a:t>
            </a:r>
          </a:p>
        </p:txBody>
      </p:sp>
      <p:pic>
        <p:nvPicPr>
          <p:cNvPr id="5" name="Picture 4" descr="tattoo-wipes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038600" y="4191000"/>
            <a:ext cx="2971800" cy="2113693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Markers and Tools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7701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Eyeliner and Toothpick</a:t>
            </a:r>
          </a:p>
          <a:p>
            <a:pPr>
              <a:buNone/>
            </a:pPr>
            <a:r>
              <a:rPr lang="en-US" dirty="0"/>
              <a:t>Marker  and toothpick</a:t>
            </a:r>
          </a:p>
          <a:p>
            <a:pPr>
              <a:buNone/>
            </a:pPr>
            <a:r>
              <a:rPr lang="en-US" dirty="0"/>
              <a:t> Indelible Pens</a:t>
            </a:r>
          </a:p>
          <a:p>
            <a:pPr>
              <a:buNone/>
            </a:pPr>
            <a:r>
              <a:rPr lang="en-US" dirty="0"/>
              <a:t>Single use (recommended)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  <p:pic>
        <p:nvPicPr>
          <p:cNvPr id="6" name="Picture 5" descr="marke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495800" y="1530732"/>
            <a:ext cx="3975652" cy="1219200"/>
          </a:xfrm>
          <a:prstGeom prst="rect">
            <a:avLst/>
          </a:prstGeom>
        </p:spPr>
      </p:pic>
      <p:pic>
        <p:nvPicPr>
          <p:cNvPr id="7" name="Picture 6" descr="toothpick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72200" y="2788920"/>
            <a:ext cx="1912620" cy="1531620"/>
          </a:xfrm>
          <a:prstGeom prst="rect">
            <a:avLst/>
          </a:prstGeom>
        </p:spPr>
      </p:pic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Skinart Tattoo Training - skinart.co.nz</a:t>
            </a:r>
          </a:p>
        </p:txBody>
      </p:sp>
      <p:pic>
        <p:nvPicPr>
          <p:cNvPr id="2050" name="Picture 2" descr="Buy Viscot FINE TIP 100 Mini Piercing &amp; Tattoo Skin Markers in ...">
            <a:extLst>
              <a:ext uri="{FF2B5EF4-FFF2-40B4-BE49-F238E27FC236}">
                <a16:creationId xmlns:a16="http://schemas.microsoft.com/office/drawing/2014/main" id="{46FAEC57-DC14-4EAD-888F-5213708136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14" y="3801237"/>
            <a:ext cx="1943100" cy="2352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Vaselin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124200" y="3429000"/>
            <a:ext cx="1676400" cy="16764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Skin protection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438400"/>
            <a:ext cx="8229600" cy="46177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Soft non-fragrance Vaseline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b="1" dirty="0"/>
          </a:p>
          <a:p>
            <a:pPr>
              <a:buNone/>
            </a:pPr>
            <a:endParaRPr lang="en-US" b="1" dirty="0"/>
          </a:p>
          <a:p>
            <a:pPr>
              <a:buNone/>
            </a:pPr>
            <a:endParaRPr lang="en-US" b="1" dirty="0"/>
          </a:p>
          <a:p>
            <a:pPr>
              <a:buNone/>
            </a:pPr>
            <a:r>
              <a:rPr lang="en-US" b="1" dirty="0"/>
              <a:t>Recipe</a:t>
            </a:r>
          </a:p>
          <a:p>
            <a:pPr>
              <a:buNone/>
            </a:pPr>
            <a:r>
              <a:rPr lang="en-US" b="1" dirty="0"/>
              <a:t>Mix Vaseline / Petroleum Jelly and Baby oil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Skinart Tattoo Training - skinart.co.nz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 fontScale="90000"/>
          </a:bodyPr>
          <a:lstStyle/>
          <a:p>
            <a:r>
              <a:rPr lang="en-US" sz="5400" dirty="0"/>
              <a:t>Gloves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389120"/>
          </a:xfrm>
        </p:spPr>
        <p:txBody>
          <a:bodyPr>
            <a:normAutofit/>
          </a:bodyPr>
          <a:lstStyle/>
          <a:p>
            <a:pPr fontAlgn="base">
              <a:buNone/>
            </a:pPr>
            <a:r>
              <a:rPr lang="en-US" sz="3600" dirty="0"/>
              <a:t>Nitrile is preferred</a:t>
            </a:r>
          </a:p>
          <a:p>
            <a:pPr fontAlgn="base">
              <a:buNone/>
            </a:pPr>
            <a:endParaRPr lang="en-US" sz="3600" dirty="0"/>
          </a:p>
        </p:txBody>
      </p:sp>
      <p:pic>
        <p:nvPicPr>
          <p:cNvPr id="5" name="Picture 4" descr="MLX100-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14400" y="2590800"/>
            <a:ext cx="2914650" cy="1585570"/>
          </a:xfrm>
          <a:prstGeom prst="rect">
            <a:avLst/>
          </a:prstGeom>
        </p:spPr>
      </p:pic>
      <p:pic>
        <p:nvPicPr>
          <p:cNvPr id="6" name="Picture 5" descr="Nitrile glove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05400" y="2514600"/>
            <a:ext cx="2076450" cy="1714500"/>
          </a:xfrm>
          <a:prstGeom prst="rect">
            <a:avLst/>
          </a:prstGeom>
        </p:spPr>
      </p:pic>
      <p:pic>
        <p:nvPicPr>
          <p:cNvPr id="7" name="Picture 6" descr="Nitrile_colors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066800" y="4191000"/>
            <a:ext cx="5638800" cy="2466975"/>
          </a:xfrm>
          <a:prstGeom prst="rect">
            <a:avLst/>
          </a:prstGeom>
        </p:spPr>
      </p:pic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Skinart Tattoo Training - skinart.co.nz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Tag#45 Numbing During Tattooing Body Anesthetic Fast Numb Gel Semi ...">
            <a:extLst>
              <a:ext uri="{FF2B5EF4-FFF2-40B4-BE49-F238E27FC236}">
                <a16:creationId xmlns:a16="http://schemas.microsoft.com/office/drawing/2014/main" id="{CA296692-12DF-450D-AEFD-1629CF6913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4297855"/>
            <a:ext cx="1856057" cy="18560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Anesthetics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8463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Pre </a:t>
            </a:r>
            <a:r>
              <a:rPr lang="en-US" dirty="0" err="1"/>
              <a:t>Anaesthetic</a:t>
            </a: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Cling Wrap</a:t>
            </a:r>
          </a:p>
          <a:p>
            <a:pPr>
              <a:buNone/>
            </a:pPr>
            <a:r>
              <a:rPr lang="en-US" sz="1600" dirty="0"/>
              <a:t>Cover anesthetic while it soaks in for 15 min or longer</a:t>
            </a:r>
          </a:p>
          <a:p>
            <a:pPr>
              <a:buNone/>
            </a:pPr>
            <a:endParaRPr lang="en-US" sz="1600" dirty="0"/>
          </a:p>
          <a:p>
            <a:pPr>
              <a:buNone/>
            </a:pPr>
            <a:r>
              <a:rPr lang="en-US" sz="1600" dirty="0"/>
              <a:t>Apply with earbuds</a:t>
            </a:r>
          </a:p>
          <a:p>
            <a:pPr>
              <a:buNone/>
            </a:pPr>
            <a:endParaRPr lang="en-US" sz="1600" dirty="0"/>
          </a:p>
          <a:p>
            <a:pPr>
              <a:buNone/>
            </a:pPr>
            <a:r>
              <a:rPr lang="en-US" sz="2000" b="1" dirty="0"/>
              <a:t>Procedure </a:t>
            </a:r>
            <a:r>
              <a:rPr lang="en-US" sz="2000" b="1" dirty="0" err="1"/>
              <a:t>Anaesthetics</a:t>
            </a:r>
            <a:endParaRPr lang="en-US" sz="2000" b="1" dirty="0"/>
          </a:p>
          <a:p>
            <a:pPr>
              <a:buNone/>
            </a:pPr>
            <a:endParaRPr lang="en-US" sz="2000" b="1" dirty="0"/>
          </a:p>
        </p:txBody>
      </p:sp>
      <p:pic>
        <p:nvPicPr>
          <p:cNvPr id="4" name="Picture 3" descr="61dhonYmJiL._SL1500_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419600" y="1828800"/>
            <a:ext cx="2286000" cy="1408176"/>
          </a:xfrm>
          <a:prstGeom prst="rect">
            <a:avLst/>
          </a:prstGeom>
        </p:spPr>
      </p:pic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Skinart Tattoo Training - skinart.co.nz</a:t>
            </a:r>
          </a:p>
        </p:txBody>
      </p:sp>
      <p:pic>
        <p:nvPicPr>
          <p:cNvPr id="3076" name="Picture 4" descr="TKTX YELLOW | TkTxSupply.com">
            <a:extLst>
              <a:ext uri="{FF2B5EF4-FFF2-40B4-BE49-F238E27FC236}">
                <a16:creationId xmlns:a16="http://schemas.microsoft.com/office/drawing/2014/main" id="{D12ACC3E-600A-4CD5-AF07-1E338B251F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0257" y="4297855"/>
            <a:ext cx="2089213" cy="2089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3095</TotalTime>
  <Words>191</Words>
  <Application>Microsoft Office PowerPoint</Application>
  <PresentationFormat>On-screen Show (4:3)</PresentationFormat>
  <Paragraphs>54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Constantia</vt:lpstr>
      <vt:lpstr>Wingdings 2</vt:lpstr>
      <vt:lpstr>Flow</vt:lpstr>
      <vt:lpstr>General Equipment List</vt:lpstr>
      <vt:lpstr>Skin Cleaner / Wash</vt:lpstr>
      <vt:lpstr>Wipes / Paper towels / Bib</vt:lpstr>
      <vt:lpstr>Markers and Tools</vt:lpstr>
      <vt:lpstr>Skin protection</vt:lpstr>
      <vt:lpstr>Gloves</vt:lpstr>
      <vt:lpstr>Anesthetics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Gary Earskine</dc:creator>
  <cp:lastModifiedBy>gary@cloudinternetsolutions.com</cp:lastModifiedBy>
  <cp:revision>159</cp:revision>
  <dcterms:created xsi:type="dcterms:W3CDTF">2018-04-12T07:35:03Z</dcterms:created>
  <dcterms:modified xsi:type="dcterms:W3CDTF">2020-04-22T08:01:38Z</dcterms:modified>
</cp:coreProperties>
</file>